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4" r:id="rId6"/>
    <p:sldId id="267" r:id="rId7"/>
    <p:sldId id="262" r:id="rId8"/>
    <p:sldId id="257" r:id="rId9"/>
    <p:sldId id="265" r:id="rId10"/>
    <p:sldId id="266" r:id="rId1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98211D-A5E5-4F00-A956-B10891DE2301}" v="1" dt="2026-06-11T10:26:56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arte Meneses" userId="d0b4d4c4-8090-425d-a857-15b0c78f0612" providerId="ADAL" clId="{C060D517-8448-470A-A38E-FC2A21A7D8A7}"/>
    <pc:docChg chg="custSel addSld delSld modSld sldOrd">
      <pc:chgData name="Duarte Meneses" userId="d0b4d4c4-8090-425d-a857-15b0c78f0612" providerId="ADAL" clId="{C060D517-8448-470A-A38E-FC2A21A7D8A7}" dt="2026-06-11T10:27:24.328" v="1416" actId="1035"/>
      <pc:docMkLst>
        <pc:docMk/>
      </pc:docMkLst>
      <pc:sldChg chg="addSp delSp modSp mod ord">
        <pc:chgData name="Duarte Meneses" userId="d0b4d4c4-8090-425d-a857-15b0c78f0612" providerId="ADAL" clId="{C060D517-8448-470A-A38E-FC2A21A7D8A7}" dt="2026-05-13T15:31:33.782" v="1388" actId="478"/>
        <pc:sldMkLst>
          <pc:docMk/>
          <pc:sldMk cId="3762082769" sldId="262"/>
        </pc:sldMkLst>
      </pc:sldChg>
      <pc:sldChg chg="del">
        <pc:chgData name="Duarte Meneses" userId="d0b4d4c4-8090-425d-a857-15b0c78f0612" providerId="ADAL" clId="{C060D517-8448-470A-A38E-FC2A21A7D8A7}" dt="2026-06-11T10:23:59.537" v="1389" actId="47"/>
        <pc:sldMkLst>
          <pc:docMk/>
          <pc:sldMk cId="642058291" sldId="263"/>
        </pc:sldMkLst>
      </pc:sldChg>
      <pc:sldChg chg="addSp delSp modSp mod">
        <pc:chgData name="Duarte Meneses" userId="d0b4d4c4-8090-425d-a857-15b0c78f0612" providerId="ADAL" clId="{C060D517-8448-470A-A38E-FC2A21A7D8A7}" dt="2026-06-11T10:27:24.328" v="1416" actId="1035"/>
        <pc:sldMkLst>
          <pc:docMk/>
          <pc:sldMk cId="4150263707" sldId="264"/>
        </pc:sldMkLst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2" creationId="{54C19A46-EC3B-0828-8B59-FD44B0971218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4" creationId="{8B6E9882-48D8-5382-EA1E-57DB1ED8B1C6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5" creationId="{42589F42-1F08-B1EA-ED2A-64ED0D61CD6A}"/>
          </ac:spMkLst>
        </pc:spChg>
        <pc:spChg chg="del">
          <ac:chgData name="Duarte Meneses" userId="d0b4d4c4-8090-425d-a857-15b0c78f0612" providerId="ADAL" clId="{C060D517-8448-470A-A38E-FC2A21A7D8A7}" dt="2026-06-11T10:26:40.799" v="1390" actId="478"/>
          <ac:spMkLst>
            <pc:docMk/>
            <pc:sldMk cId="4150263707" sldId="264"/>
            <ac:spMk id="9" creationId="{34535B8F-9E5B-E50B-50BD-FFEEB3C01682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10" creationId="{34A2955E-C87B-D9CD-C043-D10B616C9A72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11" creationId="{27985600-D12A-CF2F-FEB1-B5D36EA031A3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14" creationId="{CA611736-EF21-28AF-5DB6-C14BEE22DB9E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16" creationId="{52D58E43-CB22-E933-6968-36DCA7DAF363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18" creationId="{F177A623-763C-70B6-E2E4-7847CE256A59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19" creationId="{52CAC7B9-8E46-E92B-6900-E90F8AB83E24}"/>
          </ac:spMkLst>
        </pc:spChg>
        <pc:spChg chg="del">
          <ac:chgData name="Duarte Meneses" userId="d0b4d4c4-8090-425d-a857-15b0c78f0612" providerId="ADAL" clId="{C060D517-8448-470A-A38E-FC2A21A7D8A7}" dt="2026-06-11T10:26:43.243" v="1391" actId="478"/>
          <ac:spMkLst>
            <pc:docMk/>
            <pc:sldMk cId="4150263707" sldId="264"/>
            <ac:spMk id="21" creationId="{C423CDBC-86DF-C70F-E297-EFE94D12E6C5}"/>
          </ac:spMkLst>
        </pc:spChg>
        <pc:picChg chg="add del">
          <ac:chgData name="Duarte Meneses" userId="d0b4d4c4-8090-425d-a857-15b0c78f0612" providerId="ADAL" clId="{C060D517-8448-470A-A38E-FC2A21A7D8A7}" dt="2026-06-11T10:26:58.643" v="1394" actId="478"/>
          <ac:picMkLst>
            <pc:docMk/>
            <pc:sldMk cId="4150263707" sldId="264"/>
            <ac:picMk id="15" creationId="{4D4C1EEC-FE75-5FA7-113A-6BFC3BA9D083}"/>
          </ac:picMkLst>
        </pc:picChg>
        <pc:picChg chg="add mod">
          <ac:chgData name="Duarte Meneses" userId="d0b4d4c4-8090-425d-a857-15b0c78f0612" providerId="ADAL" clId="{C060D517-8448-470A-A38E-FC2A21A7D8A7}" dt="2026-06-11T10:27:24.328" v="1416" actId="1035"/>
          <ac:picMkLst>
            <pc:docMk/>
            <pc:sldMk cId="4150263707" sldId="264"/>
            <ac:picMk id="20" creationId="{B0322AE0-3B03-C964-96EF-9060D4AAABAB}"/>
          </ac:picMkLst>
        </pc:picChg>
      </pc:sldChg>
      <pc:sldChg chg="add">
        <pc:chgData name="Duarte Meneses" userId="d0b4d4c4-8090-425d-a857-15b0c78f0612" providerId="ADAL" clId="{C060D517-8448-470A-A38E-FC2A21A7D8A7}" dt="2026-06-11T10:26:56.238" v="1393"/>
        <pc:sldMkLst>
          <pc:docMk/>
          <pc:sldMk cId="2731533208" sldId="2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69C23F-A7FF-476E-94C8-5E0D414B634A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BDD2AC86-C503-4CC8-BDD1-B9B406E60C91}">
      <dgm:prSet phldrT="[Texto]" phldr="0" custT="1"/>
      <dgm:spPr>
        <a:ln w="3175">
          <a:solidFill>
            <a:srgbClr val="C00000"/>
          </a:solidFill>
        </a:ln>
      </dgm:spPr>
      <dgm:t>
        <a:bodyPr/>
        <a:lstStyle/>
        <a:p>
          <a:r>
            <a:rPr lang="pt-PT" sz="1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INÍCIO PROCESSO DE AVALIAÇÃO DE DESEMPENHO</a:t>
          </a:r>
        </a:p>
      </dgm:t>
    </dgm:pt>
    <dgm:pt modelId="{DCF2F605-9109-4799-8927-AAD545B63309}" type="parTrans" cxnId="{86F8B025-1BB5-4B9B-B639-3BAA8BE0387C}">
      <dgm:prSet/>
      <dgm:spPr/>
      <dgm:t>
        <a:bodyPr/>
        <a:lstStyle/>
        <a:p>
          <a:endParaRPr lang="pt-PT"/>
        </a:p>
      </dgm:t>
    </dgm:pt>
    <dgm:pt modelId="{9DCE1B68-E037-4A23-8263-C7A9EE0E062B}" type="sibTrans" cxnId="{86F8B025-1BB5-4B9B-B639-3BAA8BE0387C}">
      <dgm:prSet/>
      <dgm:spPr/>
      <dgm:t>
        <a:bodyPr/>
        <a:lstStyle/>
        <a:p>
          <a:endParaRPr lang="pt-PT"/>
        </a:p>
      </dgm:t>
    </dgm:pt>
    <dgm:pt modelId="{588667FD-10A9-4680-9814-202C52DFC701}">
      <dgm:prSet phldrT="[Texto]" phldr="0" custT="1"/>
      <dgm:spPr>
        <a:ln w="3175">
          <a:solidFill>
            <a:srgbClr val="C00000"/>
          </a:solidFill>
        </a:ln>
      </dgm:spPr>
      <dgm:t>
        <a:bodyPr/>
        <a:lstStyle/>
        <a:p>
          <a:r>
            <a:rPr lang="pt-PT" sz="1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PONTO DE SITUAÇÃO</a:t>
          </a:r>
        </a:p>
      </dgm:t>
    </dgm:pt>
    <dgm:pt modelId="{9C0ECDAC-7998-4C19-B095-8126B9591941}" type="parTrans" cxnId="{C83AA4B7-DF55-44B4-A490-DCA1657E9974}">
      <dgm:prSet/>
      <dgm:spPr/>
      <dgm:t>
        <a:bodyPr/>
        <a:lstStyle/>
        <a:p>
          <a:endParaRPr lang="pt-PT"/>
        </a:p>
      </dgm:t>
    </dgm:pt>
    <dgm:pt modelId="{9A3ACD62-D3BC-455A-B4CA-57DA59A29B77}" type="sibTrans" cxnId="{C83AA4B7-DF55-44B4-A490-DCA1657E9974}">
      <dgm:prSet/>
      <dgm:spPr/>
      <dgm:t>
        <a:bodyPr/>
        <a:lstStyle/>
        <a:p>
          <a:endParaRPr lang="pt-PT"/>
        </a:p>
      </dgm:t>
    </dgm:pt>
    <dgm:pt modelId="{38AAE951-BF24-41CD-ACC8-4D106857ECF6}">
      <dgm:prSet phldrT="[Texto]" phldr="0" custT="1"/>
      <dgm:spPr>
        <a:ln w="3175">
          <a:solidFill>
            <a:srgbClr val="C00000"/>
          </a:solidFill>
        </a:ln>
      </dgm:spPr>
      <dgm:t>
        <a:bodyPr/>
        <a:lstStyle/>
        <a:p>
          <a:r>
            <a:rPr lang="pt-PT" sz="1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REUNIÃO FORMAL</a:t>
          </a:r>
        </a:p>
      </dgm:t>
    </dgm:pt>
    <dgm:pt modelId="{35420892-EC51-4F57-9C6E-275EF7F2F741}" type="parTrans" cxnId="{7F4E32A8-2611-4281-BCFD-EA06F580F259}">
      <dgm:prSet/>
      <dgm:spPr/>
      <dgm:t>
        <a:bodyPr/>
        <a:lstStyle/>
        <a:p>
          <a:endParaRPr lang="pt-PT"/>
        </a:p>
      </dgm:t>
    </dgm:pt>
    <dgm:pt modelId="{47E16D25-E934-4244-9999-798E48A03FEC}" type="sibTrans" cxnId="{7F4E32A8-2611-4281-BCFD-EA06F580F259}">
      <dgm:prSet/>
      <dgm:spPr/>
      <dgm:t>
        <a:bodyPr/>
        <a:lstStyle/>
        <a:p>
          <a:endParaRPr lang="pt-PT"/>
        </a:p>
      </dgm:t>
    </dgm:pt>
    <dgm:pt modelId="{366F2245-40CE-419D-8558-065B39716396}">
      <dgm:prSet phldrT="[Texto]" phldr="0" custT="1"/>
      <dgm:spPr>
        <a:ln w="3175">
          <a:solidFill>
            <a:srgbClr val="C00000"/>
          </a:solidFill>
        </a:ln>
      </dgm:spPr>
      <dgm:t>
        <a:bodyPr/>
        <a:lstStyle/>
        <a:p>
          <a:r>
            <a:rPr lang="pt-PT" sz="1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PONTO DE SITUAÇÃO</a:t>
          </a:r>
        </a:p>
      </dgm:t>
    </dgm:pt>
    <dgm:pt modelId="{5C2D30CE-9D0D-4847-A725-BE4090287747}" type="parTrans" cxnId="{5FE16101-FF2D-4E21-A1C4-6C46D834BF47}">
      <dgm:prSet/>
      <dgm:spPr/>
      <dgm:t>
        <a:bodyPr/>
        <a:lstStyle/>
        <a:p>
          <a:endParaRPr lang="pt-PT"/>
        </a:p>
      </dgm:t>
    </dgm:pt>
    <dgm:pt modelId="{B49840D1-3F23-400F-97E5-D65FF4D241DC}" type="sibTrans" cxnId="{5FE16101-FF2D-4E21-A1C4-6C46D834BF47}">
      <dgm:prSet/>
      <dgm:spPr/>
      <dgm:t>
        <a:bodyPr/>
        <a:lstStyle/>
        <a:p>
          <a:endParaRPr lang="pt-PT"/>
        </a:p>
      </dgm:t>
    </dgm:pt>
    <dgm:pt modelId="{FF1F4E79-A13D-49F2-9C0D-54B2A5F27FCD}">
      <dgm:prSet phldrT="[Texto]" phldr="0" custT="1"/>
      <dgm:spPr>
        <a:ln w="3175">
          <a:solidFill>
            <a:srgbClr val="C00000"/>
          </a:solidFill>
        </a:ln>
      </dgm:spPr>
      <dgm:t>
        <a:bodyPr/>
        <a:lstStyle/>
        <a:p>
          <a:r>
            <a:rPr lang="pt-PT" sz="1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REUNIÃO FORMAL</a:t>
          </a:r>
        </a:p>
      </dgm:t>
    </dgm:pt>
    <dgm:pt modelId="{3FD798C9-F7A5-4C91-8686-449A79DD1F6E}" type="parTrans" cxnId="{1CBEF451-7916-497F-A421-3567A43ECFBC}">
      <dgm:prSet/>
      <dgm:spPr/>
      <dgm:t>
        <a:bodyPr/>
        <a:lstStyle/>
        <a:p>
          <a:endParaRPr lang="pt-PT"/>
        </a:p>
      </dgm:t>
    </dgm:pt>
    <dgm:pt modelId="{24378C5D-00AC-42E2-8BBF-0224C9377266}" type="sibTrans" cxnId="{1CBEF451-7916-497F-A421-3567A43ECFBC}">
      <dgm:prSet/>
      <dgm:spPr/>
      <dgm:t>
        <a:bodyPr/>
        <a:lstStyle/>
        <a:p>
          <a:endParaRPr lang="pt-PT"/>
        </a:p>
      </dgm:t>
    </dgm:pt>
    <dgm:pt modelId="{BA815C3F-9684-4809-9D0E-4DDFB8B3A8E5}" type="pres">
      <dgm:prSet presAssocID="{8169C23F-A7FF-476E-94C8-5E0D414B634A}" presName="cycle" presStyleCnt="0">
        <dgm:presLayoutVars>
          <dgm:dir/>
          <dgm:resizeHandles val="exact"/>
        </dgm:presLayoutVars>
      </dgm:prSet>
      <dgm:spPr/>
    </dgm:pt>
    <dgm:pt modelId="{0EF98B8C-337F-45C4-AE74-708EEA2C8F01}" type="pres">
      <dgm:prSet presAssocID="{BDD2AC86-C503-4CC8-BDD1-B9B406E60C91}" presName="node" presStyleLbl="node1" presStyleIdx="0" presStyleCnt="5">
        <dgm:presLayoutVars>
          <dgm:bulletEnabled val="1"/>
        </dgm:presLayoutVars>
      </dgm:prSet>
      <dgm:spPr/>
    </dgm:pt>
    <dgm:pt modelId="{7C43A3CF-AF27-49E2-8ED0-71C1EB9E3917}" type="pres">
      <dgm:prSet presAssocID="{BDD2AC86-C503-4CC8-BDD1-B9B406E60C91}" presName="spNode" presStyleCnt="0"/>
      <dgm:spPr/>
    </dgm:pt>
    <dgm:pt modelId="{E561E8DE-33F7-4BA1-B64E-23742446A279}" type="pres">
      <dgm:prSet presAssocID="{9DCE1B68-E037-4A23-8263-C7A9EE0E062B}" presName="sibTrans" presStyleLbl="sibTrans1D1" presStyleIdx="0" presStyleCnt="5"/>
      <dgm:spPr/>
    </dgm:pt>
    <dgm:pt modelId="{B7620A6F-3259-4529-8464-326F6AA74D00}" type="pres">
      <dgm:prSet presAssocID="{588667FD-10A9-4680-9814-202C52DFC701}" presName="node" presStyleLbl="node1" presStyleIdx="1" presStyleCnt="5">
        <dgm:presLayoutVars>
          <dgm:bulletEnabled val="1"/>
        </dgm:presLayoutVars>
      </dgm:prSet>
      <dgm:spPr/>
    </dgm:pt>
    <dgm:pt modelId="{773C5796-010A-4BF7-82D8-77DD61F67924}" type="pres">
      <dgm:prSet presAssocID="{588667FD-10A9-4680-9814-202C52DFC701}" presName="spNode" presStyleCnt="0"/>
      <dgm:spPr/>
    </dgm:pt>
    <dgm:pt modelId="{A580ABA5-F50A-4D6E-A5FE-EBF6B677F38B}" type="pres">
      <dgm:prSet presAssocID="{9A3ACD62-D3BC-455A-B4CA-57DA59A29B77}" presName="sibTrans" presStyleLbl="sibTrans1D1" presStyleIdx="1" presStyleCnt="5"/>
      <dgm:spPr/>
    </dgm:pt>
    <dgm:pt modelId="{85710EBC-BE02-4476-BFDA-AEE6D4F5D621}" type="pres">
      <dgm:prSet presAssocID="{38AAE951-BF24-41CD-ACC8-4D106857ECF6}" presName="node" presStyleLbl="node1" presStyleIdx="2" presStyleCnt="5">
        <dgm:presLayoutVars>
          <dgm:bulletEnabled val="1"/>
        </dgm:presLayoutVars>
      </dgm:prSet>
      <dgm:spPr/>
    </dgm:pt>
    <dgm:pt modelId="{104374BC-E309-4B82-84CD-52D73DC4934E}" type="pres">
      <dgm:prSet presAssocID="{38AAE951-BF24-41CD-ACC8-4D106857ECF6}" presName="spNode" presStyleCnt="0"/>
      <dgm:spPr/>
    </dgm:pt>
    <dgm:pt modelId="{AD089FC9-676B-4350-9AAD-6B991BE1523A}" type="pres">
      <dgm:prSet presAssocID="{47E16D25-E934-4244-9999-798E48A03FEC}" presName="sibTrans" presStyleLbl="sibTrans1D1" presStyleIdx="2" presStyleCnt="5"/>
      <dgm:spPr/>
    </dgm:pt>
    <dgm:pt modelId="{8A130186-089B-4441-948E-E73A25524B1B}" type="pres">
      <dgm:prSet presAssocID="{366F2245-40CE-419D-8558-065B39716396}" presName="node" presStyleLbl="node1" presStyleIdx="3" presStyleCnt="5">
        <dgm:presLayoutVars>
          <dgm:bulletEnabled val="1"/>
        </dgm:presLayoutVars>
      </dgm:prSet>
      <dgm:spPr/>
    </dgm:pt>
    <dgm:pt modelId="{B63C5414-9ABF-4EED-BD79-313F77D0973C}" type="pres">
      <dgm:prSet presAssocID="{366F2245-40CE-419D-8558-065B39716396}" presName="spNode" presStyleCnt="0"/>
      <dgm:spPr/>
    </dgm:pt>
    <dgm:pt modelId="{F29300AD-5715-4C24-9C06-861BABE97610}" type="pres">
      <dgm:prSet presAssocID="{B49840D1-3F23-400F-97E5-D65FF4D241DC}" presName="sibTrans" presStyleLbl="sibTrans1D1" presStyleIdx="3" presStyleCnt="5"/>
      <dgm:spPr/>
    </dgm:pt>
    <dgm:pt modelId="{E6E725E1-8338-44FE-9762-16141F7F3642}" type="pres">
      <dgm:prSet presAssocID="{FF1F4E79-A13D-49F2-9C0D-54B2A5F27FCD}" presName="node" presStyleLbl="node1" presStyleIdx="4" presStyleCnt="5">
        <dgm:presLayoutVars>
          <dgm:bulletEnabled val="1"/>
        </dgm:presLayoutVars>
      </dgm:prSet>
      <dgm:spPr/>
    </dgm:pt>
    <dgm:pt modelId="{3DDF0DC5-DED6-49DB-872E-29697C125279}" type="pres">
      <dgm:prSet presAssocID="{FF1F4E79-A13D-49F2-9C0D-54B2A5F27FCD}" presName="spNode" presStyleCnt="0"/>
      <dgm:spPr/>
    </dgm:pt>
    <dgm:pt modelId="{899900F5-4A4C-47A7-914C-A68A5713EBDE}" type="pres">
      <dgm:prSet presAssocID="{24378C5D-00AC-42E2-8BBF-0224C9377266}" presName="sibTrans" presStyleLbl="sibTrans1D1" presStyleIdx="4" presStyleCnt="5"/>
      <dgm:spPr/>
    </dgm:pt>
  </dgm:ptLst>
  <dgm:cxnLst>
    <dgm:cxn modelId="{5FE16101-FF2D-4E21-A1C4-6C46D834BF47}" srcId="{8169C23F-A7FF-476E-94C8-5E0D414B634A}" destId="{366F2245-40CE-419D-8558-065B39716396}" srcOrd="3" destOrd="0" parTransId="{5C2D30CE-9D0D-4847-A725-BE4090287747}" sibTransId="{B49840D1-3F23-400F-97E5-D65FF4D241DC}"/>
    <dgm:cxn modelId="{9032AD0B-8DA8-4086-8804-6914E2BF110E}" type="presOf" srcId="{BDD2AC86-C503-4CC8-BDD1-B9B406E60C91}" destId="{0EF98B8C-337F-45C4-AE74-708EEA2C8F01}" srcOrd="0" destOrd="0" presId="urn:microsoft.com/office/officeart/2005/8/layout/cycle5"/>
    <dgm:cxn modelId="{4F658D1C-335B-4339-ABDC-C19BF6471D2C}" type="presOf" srcId="{47E16D25-E934-4244-9999-798E48A03FEC}" destId="{AD089FC9-676B-4350-9AAD-6B991BE1523A}" srcOrd="0" destOrd="0" presId="urn:microsoft.com/office/officeart/2005/8/layout/cycle5"/>
    <dgm:cxn modelId="{79DCE724-F3DA-484E-9B30-A9B1453DBEBF}" type="presOf" srcId="{B49840D1-3F23-400F-97E5-D65FF4D241DC}" destId="{F29300AD-5715-4C24-9C06-861BABE97610}" srcOrd="0" destOrd="0" presId="urn:microsoft.com/office/officeart/2005/8/layout/cycle5"/>
    <dgm:cxn modelId="{2B443D25-D155-43BF-BEDC-054E3ADCC5F6}" type="presOf" srcId="{588667FD-10A9-4680-9814-202C52DFC701}" destId="{B7620A6F-3259-4529-8464-326F6AA74D00}" srcOrd="0" destOrd="0" presId="urn:microsoft.com/office/officeart/2005/8/layout/cycle5"/>
    <dgm:cxn modelId="{86F8B025-1BB5-4B9B-B639-3BAA8BE0387C}" srcId="{8169C23F-A7FF-476E-94C8-5E0D414B634A}" destId="{BDD2AC86-C503-4CC8-BDD1-B9B406E60C91}" srcOrd="0" destOrd="0" parTransId="{DCF2F605-9109-4799-8927-AAD545B63309}" sibTransId="{9DCE1B68-E037-4A23-8263-C7A9EE0E062B}"/>
    <dgm:cxn modelId="{3697314A-7705-493C-9124-AC75F8E32A51}" type="presOf" srcId="{FF1F4E79-A13D-49F2-9C0D-54B2A5F27FCD}" destId="{E6E725E1-8338-44FE-9762-16141F7F3642}" srcOrd="0" destOrd="0" presId="urn:microsoft.com/office/officeart/2005/8/layout/cycle5"/>
    <dgm:cxn modelId="{1CBEF451-7916-497F-A421-3567A43ECFBC}" srcId="{8169C23F-A7FF-476E-94C8-5E0D414B634A}" destId="{FF1F4E79-A13D-49F2-9C0D-54B2A5F27FCD}" srcOrd="4" destOrd="0" parTransId="{3FD798C9-F7A5-4C91-8686-449A79DD1F6E}" sibTransId="{24378C5D-00AC-42E2-8BBF-0224C9377266}"/>
    <dgm:cxn modelId="{A4501B53-4FBC-4F5C-8C50-8A99EC1EF448}" type="presOf" srcId="{24378C5D-00AC-42E2-8BBF-0224C9377266}" destId="{899900F5-4A4C-47A7-914C-A68A5713EBDE}" srcOrd="0" destOrd="0" presId="urn:microsoft.com/office/officeart/2005/8/layout/cycle5"/>
    <dgm:cxn modelId="{91723F7C-2732-4569-8630-DC8692C2CE1C}" type="presOf" srcId="{9DCE1B68-E037-4A23-8263-C7A9EE0E062B}" destId="{E561E8DE-33F7-4BA1-B64E-23742446A279}" srcOrd="0" destOrd="0" presId="urn:microsoft.com/office/officeart/2005/8/layout/cycle5"/>
    <dgm:cxn modelId="{BEB94C9D-D29E-4F8C-B357-01526B1CDD79}" type="presOf" srcId="{366F2245-40CE-419D-8558-065B39716396}" destId="{8A130186-089B-4441-948E-E73A25524B1B}" srcOrd="0" destOrd="0" presId="urn:microsoft.com/office/officeart/2005/8/layout/cycle5"/>
    <dgm:cxn modelId="{3DCC7EA0-C5D4-490A-B29D-4EEB2C756E8C}" type="presOf" srcId="{38AAE951-BF24-41CD-ACC8-4D106857ECF6}" destId="{85710EBC-BE02-4476-BFDA-AEE6D4F5D621}" srcOrd="0" destOrd="0" presId="urn:microsoft.com/office/officeart/2005/8/layout/cycle5"/>
    <dgm:cxn modelId="{7F4E32A8-2611-4281-BCFD-EA06F580F259}" srcId="{8169C23F-A7FF-476E-94C8-5E0D414B634A}" destId="{38AAE951-BF24-41CD-ACC8-4D106857ECF6}" srcOrd="2" destOrd="0" parTransId="{35420892-EC51-4F57-9C6E-275EF7F2F741}" sibTransId="{47E16D25-E934-4244-9999-798E48A03FEC}"/>
    <dgm:cxn modelId="{1FF77EB7-0307-49A2-9293-3871402BE34B}" type="presOf" srcId="{8169C23F-A7FF-476E-94C8-5E0D414B634A}" destId="{BA815C3F-9684-4809-9D0E-4DDFB8B3A8E5}" srcOrd="0" destOrd="0" presId="urn:microsoft.com/office/officeart/2005/8/layout/cycle5"/>
    <dgm:cxn modelId="{C83AA4B7-DF55-44B4-A490-DCA1657E9974}" srcId="{8169C23F-A7FF-476E-94C8-5E0D414B634A}" destId="{588667FD-10A9-4680-9814-202C52DFC701}" srcOrd="1" destOrd="0" parTransId="{9C0ECDAC-7998-4C19-B095-8126B9591941}" sibTransId="{9A3ACD62-D3BC-455A-B4CA-57DA59A29B77}"/>
    <dgm:cxn modelId="{D2A342C4-F546-49C1-B6CB-112475AFB5DD}" type="presOf" srcId="{9A3ACD62-D3BC-455A-B4CA-57DA59A29B77}" destId="{A580ABA5-F50A-4D6E-A5FE-EBF6B677F38B}" srcOrd="0" destOrd="0" presId="urn:microsoft.com/office/officeart/2005/8/layout/cycle5"/>
    <dgm:cxn modelId="{A4B6FB67-F018-4683-91E3-28EB90340786}" type="presParOf" srcId="{BA815C3F-9684-4809-9D0E-4DDFB8B3A8E5}" destId="{0EF98B8C-337F-45C4-AE74-708EEA2C8F01}" srcOrd="0" destOrd="0" presId="urn:microsoft.com/office/officeart/2005/8/layout/cycle5"/>
    <dgm:cxn modelId="{780B3591-6A90-4F45-95D1-EA90C91363F3}" type="presParOf" srcId="{BA815C3F-9684-4809-9D0E-4DDFB8B3A8E5}" destId="{7C43A3CF-AF27-49E2-8ED0-71C1EB9E3917}" srcOrd="1" destOrd="0" presId="urn:microsoft.com/office/officeart/2005/8/layout/cycle5"/>
    <dgm:cxn modelId="{F2541ED6-4674-4C5C-B453-9A57CA06B0BC}" type="presParOf" srcId="{BA815C3F-9684-4809-9D0E-4DDFB8B3A8E5}" destId="{E561E8DE-33F7-4BA1-B64E-23742446A279}" srcOrd="2" destOrd="0" presId="urn:microsoft.com/office/officeart/2005/8/layout/cycle5"/>
    <dgm:cxn modelId="{8CE1FA8B-005B-4AEE-8782-5934769EE013}" type="presParOf" srcId="{BA815C3F-9684-4809-9D0E-4DDFB8B3A8E5}" destId="{B7620A6F-3259-4529-8464-326F6AA74D00}" srcOrd="3" destOrd="0" presId="urn:microsoft.com/office/officeart/2005/8/layout/cycle5"/>
    <dgm:cxn modelId="{E1CA287A-DB21-4C64-ADFD-3994C992D700}" type="presParOf" srcId="{BA815C3F-9684-4809-9D0E-4DDFB8B3A8E5}" destId="{773C5796-010A-4BF7-82D8-77DD61F67924}" srcOrd="4" destOrd="0" presId="urn:microsoft.com/office/officeart/2005/8/layout/cycle5"/>
    <dgm:cxn modelId="{BB20EA3E-82B4-400F-97BD-78388E03B243}" type="presParOf" srcId="{BA815C3F-9684-4809-9D0E-4DDFB8B3A8E5}" destId="{A580ABA5-F50A-4D6E-A5FE-EBF6B677F38B}" srcOrd="5" destOrd="0" presId="urn:microsoft.com/office/officeart/2005/8/layout/cycle5"/>
    <dgm:cxn modelId="{A3255284-E90D-4FEB-A46F-4BCE28A36260}" type="presParOf" srcId="{BA815C3F-9684-4809-9D0E-4DDFB8B3A8E5}" destId="{85710EBC-BE02-4476-BFDA-AEE6D4F5D621}" srcOrd="6" destOrd="0" presId="urn:microsoft.com/office/officeart/2005/8/layout/cycle5"/>
    <dgm:cxn modelId="{8C1CC410-24CB-4E20-8545-BD4A3559F463}" type="presParOf" srcId="{BA815C3F-9684-4809-9D0E-4DDFB8B3A8E5}" destId="{104374BC-E309-4B82-84CD-52D73DC4934E}" srcOrd="7" destOrd="0" presId="urn:microsoft.com/office/officeart/2005/8/layout/cycle5"/>
    <dgm:cxn modelId="{BE219609-1C2B-42B8-A93F-551A48ED64A6}" type="presParOf" srcId="{BA815C3F-9684-4809-9D0E-4DDFB8B3A8E5}" destId="{AD089FC9-676B-4350-9AAD-6B991BE1523A}" srcOrd="8" destOrd="0" presId="urn:microsoft.com/office/officeart/2005/8/layout/cycle5"/>
    <dgm:cxn modelId="{414960FD-1BFA-4886-A002-0747DC75E91F}" type="presParOf" srcId="{BA815C3F-9684-4809-9D0E-4DDFB8B3A8E5}" destId="{8A130186-089B-4441-948E-E73A25524B1B}" srcOrd="9" destOrd="0" presId="urn:microsoft.com/office/officeart/2005/8/layout/cycle5"/>
    <dgm:cxn modelId="{5EB9B36E-F901-4654-B1F2-B60C3D2B5F6B}" type="presParOf" srcId="{BA815C3F-9684-4809-9D0E-4DDFB8B3A8E5}" destId="{B63C5414-9ABF-4EED-BD79-313F77D0973C}" srcOrd="10" destOrd="0" presId="urn:microsoft.com/office/officeart/2005/8/layout/cycle5"/>
    <dgm:cxn modelId="{580C25F1-76CE-4E02-84A3-BAAEFC1FFB9D}" type="presParOf" srcId="{BA815C3F-9684-4809-9D0E-4DDFB8B3A8E5}" destId="{F29300AD-5715-4C24-9C06-861BABE97610}" srcOrd="11" destOrd="0" presId="urn:microsoft.com/office/officeart/2005/8/layout/cycle5"/>
    <dgm:cxn modelId="{283D928D-08F7-4C0E-A135-E7853518010B}" type="presParOf" srcId="{BA815C3F-9684-4809-9D0E-4DDFB8B3A8E5}" destId="{E6E725E1-8338-44FE-9762-16141F7F3642}" srcOrd="12" destOrd="0" presId="urn:microsoft.com/office/officeart/2005/8/layout/cycle5"/>
    <dgm:cxn modelId="{BA6C2D89-F85C-4C70-8D53-5F9B57DA3651}" type="presParOf" srcId="{BA815C3F-9684-4809-9D0E-4DDFB8B3A8E5}" destId="{3DDF0DC5-DED6-49DB-872E-29697C125279}" srcOrd="13" destOrd="0" presId="urn:microsoft.com/office/officeart/2005/8/layout/cycle5"/>
    <dgm:cxn modelId="{E9EEA345-CCF5-4B95-884E-59A7F3CE272C}" type="presParOf" srcId="{BA815C3F-9684-4809-9D0E-4DDFB8B3A8E5}" destId="{899900F5-4A4C-47A7-914C-A68A5713EBD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98B8C-337F-45C4-AE74-708EEA2C8F01}">
      <dsp:nvSpPr>
        <dsp:cNvPr id="0" name=""/>
        <dsp:cNvSpPr/>
      </dsp:nvSpPr>
      <dsp:spPr>
        <a:xfrm>
          <a:off x="3106579" y="3644"/>
          <a:ext cx="1675588" cy="10891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INÍCIO PROCESSO DE AVALIAÇÃO DE DESEMPENHO</a:t>
          </a:r>
        </a:p>
      </dsp:txBody>
      <dsp:txXfrm>
        <a:off x="3159746" y="56811"/>
        <a:ext cx="1569254" cy="982798"/>
      </dsp:txXfrm>
    </dsp:sp>
    <dsp:sp modelId="{E561E8DE-33F7-4BA1-B64E-23742446A279}">
      <dsp:nvSpPr>
        <dsp:cNvPr id="0" name=""/>
        <dsp:cNvSpPr/>
      </dsp:nvSpPr>
      <dsp:spPr>
        <a:xfrm>
          <a:off x="1767864" y="548210"/>
          <a:ext cx="4353019" cy="4353019"/>
        </a:xfrm>
        <a:custGeom>
          <a:avLst/>
          <a:gdLst/>
          <a:ahLst/>
          <a:cxnLst/>
          <a:rect l="0" t="0" r="0" b="0"/>
          <a:pathLst>
            <a:path>
              <a:moveTo>
                <a:pt x="3238908" y="276903"/>
              </a:moveTo>
              <a:arcTo wR="2176509" hR="2176509" stAng="17953026" swAng="121218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0A6F-3259-4529-8464-326F6AA74D00}">
      <dsp:nvSpPr>
        <dsp:cNvPr id="0" name=""/>
        <dsp:cNvSpPr/>
      </dsp:nvSpPr>
      <dsp:spPr>
        <a:xfrm>
          <a:off x="5176563" y="1507576"/>
          <a:ext cx="1675588" cy="10891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PONTO DE SITUAÇÃO</a:t>
          </a:r>
        </a:p>
      </dsp:txBody>
      <dsp:txXfrm>
        <a:off x="5229730" y="1560743"/>
        <a:ext cx="1569254" cy="982798"/>
      </dsp:txXfrm>
    </dsp:sp>
    <dsp:sp modelId="{A580ABA5-F50A-4D6E-A5FE-EBF6B677F38B}">
      <dsp:nvSpPr>
        <dsp:cNvPr id="0" name=""/>
        <dsp:cNvSpPr/>
      </dsp:nvSpPr>
      <dsp:spPr>
        <a:xfrm>
          <a:off x="1767864" y="548210"/>
          <a:ext cx="4353019" cy="4353019"/>
        </a:xfrm>
        <a:custGeom>
          <a:avLst/>
          <a:gdLst/>
          <a:ahLst/>
          <a:cxnLst/>
          <a:rect l="0" t="0" r="0" b="0"/>
          <a:pathLst>
            <a:path>
              <a:moveTo>
                <a:pt x="4347808" y="2327039"/>
              </a:moveTo>
              <a:arcTo wR="2176509" hR="2176509" stAng="21837948" swAng="1360229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10EBC-BE02-4476-BFDA-AEE6D4F5D621}">
      <dsp:nvSpPr>
        <dsp:cNvPr id="0" name=""/>
        <dsp:cNvSpPr/>
      </dsp:nvSpPr>
      <dsp:spPr>
        <a:xfrm>
          <a:off x="4385900" y="3940988"/>
          <a:ext cx="1675588" cy="10891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REUNIÃO FORMAL</a:t>
          </a:r>
        </a:p>
      </dsp:txBody>
      <dsp:txXfrm>
        <a:off x="4439067" y="3994155"/>
        <a:ext cx="1569254" cy="982798"/>
      </dsp:txXfrm>
    </dsp:sp>
    <dsp:sp modelId="{AD089FC9-676B-4350-9AAD-6B991BE1523A}">
      <dsp:nvSpPr>
        <dsp:cNvPr id="0" name=""/>
        <dsp:cNvSpPr/>
      </dsp:nvSpPr>
      <dsp:spPr>
        <a:xfrm>
          <a:off x="1767864" y="548210"/>
          <a:ext cx="4353019" cy="4353019"/>
        </a:xfrm>
        <a:custGeom>
          <a:avLst/>
          <a:gdLst/>
          <a:ahLst/>
          <a:cxnLst/>
          <a:rect l="0" t="0" r="0" b="0"/>
          <a:pathLst>
            <a:path>
              <a:moveTo>
                <a:pt x="2443834" y="4336540"/>
              </a:moveTo>
              <a:arcTo wR="2176509" hR="2176509" stAng="4976698" swAng="846604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30186-089B-4441-948E-E73A25524B1B}">
      <dsp:nvSpPr>
        <dsp:cNvPr id="0" name=""/>
        <dsp:cNvSpPr/>
      </dsp:nvSpPr>
      <dsp:spPr>
        <a:xfrm>
          <a:off x="1827259" y="3940988"/>
          <a:ext cx="1675588" cy="10891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PONTO DE SITUAÇÃO</a:t>
          </a:r>
        </a:p>
      </dsp:txBody>
      <dsp:txXfrm>
        <a:off x="1880426" y="3994155"/>
        <a:ext cx="1569254" cy="982798"/>
      </dsp:txXfrm>
    </dsp:sp>
    <dsp:sp modelId="{F29300AD-5715-4C24-9C06-861BABE97610}">
      <dsp:nvSpPr>
        <dsp:cNvPr id="0" name=""/>
        <dsp:cNvSpPr/>
      </dsp:nvSpPr>
      <dsp:spPr>
        <a:xfrm>
          <a:off x="1767864" y="548210"/>
          <a:ext cx="4353019" cy="4353019"/>
        </a:xfrm>
        <a:custGeom>
          <a:avLst/>
          <a:gdLst/>
          <a:ahLst/>
          <a:cxnLst/>
          <a:rect l="0" t="0" r="0" b="0"/>
          <a:pathLst>
            <a:path>
              <a:moveTo>
                <a:pt x="230991" y="3152294"/>
              </a:moveTo>
              <a:arcTo wR="2176509" hR="2176509" stAng="9201823" swAng="1360229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725E1-8338-44FE-9762-16141F7F3642}">
      <dsp:nvSpPr>
        <dsp:cNvPr id="0" name=""/>
        <dsp:cNvSpPr/>
      </dsp:nvSpPr>
      <dsp:spPr>
        <a:xfrm>
          <a:off x="1036595" y="1507576"/>
          <a:ext cx="1675588" cy="10891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REUNIÃO FORMAL</a:t>
          </a:r>
        </a:p>
      </dsp:txBody>
      <dsp:txXfrm>
        <a:off x="1089762" y="1560743"/>
        <a:ext cx="1569254" cy="982798"/>
      </dsp:txXfrm>
    </dsp:sp>
    <dsp:sp modelId="{899900F5-4A4C-47A7-914C-A68A5713EBDE}">
      <dsp:nvSpPr>
        <dsp:cNvPr id="0" name=""/>
        <dsp:cNvSpPr/>
      </dsp:nvSpPr>
      <dsp:spPr>
        <a:xfrm>
          <a:off x="1767864" y="548210"/>
          <a:ext cx="4353019" cy="4353019"/>
        </a:xfrm>
        <a:custGeom>
          <a:avLst/>
          <a:gdLst/>
          <a:ahLst/>
          <a:cxnLst/>
          <a:rect l="0" t="0" r="0" b="0"/>
          <a:pathLst>
            <a:path>
              <a:moveTo>
                <a:pt x="523448" y="760677"/>
              </a:moveTo>
              <a:arcTo wR="2176509" hR="2176509" stAng="13234786" swAng="121218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6-05-06T14:51:00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18506 8067 0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A678B-93D3-ABF6-5266-AFA6FA475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988D61-801C-214A-9491-5B23386C3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637CBA3-6495-F04D-A78A-50B5A9EAC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F38188F-B789-8DA3-BF71-382C82FF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EE5DA9-FBBB-95DA-CEB3-424E15D1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265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CE6E7-88E0-E416-2815-FD181C15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98E5AAA-3029-4C3E-76C2-274EA724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E007CA3-30C5-C686-226F-A90FB267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964806D-820A-EB15-8D21-20F13FF2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6F02FD-07CC-5266-1554-7D9EAB72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681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E718D3-3AE3-0E49-88C1-6D80AEEBE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D96DD4B-14DA-A991-93E2-5BD511015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4A6A15F-D0D6-8D3F-F129-A1C45417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12AD16-5D12-2262-F190-62D482E6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3F7D73B-A75D-B42F-1351-6FF435E6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483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F2875-DD43-D0A1-10E2-CB96B119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4E379C-4FEB-2293-9CBC-24489F50F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9F0CD4B-288F-4ECD-4C15-3DC55985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0B0FE13-B9AC-AED6-FE77-639EF61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A6B0EBA-2578-2978-8007-77FA488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37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D668E-454B-1650-B074-D970AB4D2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706179E-51A6-DE94-6615-3F3876BD3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26B0868-B28B-2B7C-7AD2-80FF0761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F8A3CDD-EBC4-B1B1-CCA8-A2591A0A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824A8E9-23E6-E2CB-E342-22DFDB07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712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887AA-8A5A-8164-3FE4-A6F12A7F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B0D256F-92FF-44E8-B1BA-52219FD36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ECC8A0A-A931-AB76-D9DC-111748F0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5F56F3A-9379-A006-2E46-49503610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D3EC25B-DA7C-EC4B-8188-3F8EC0119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B9DAA9F-39B7-4A4C-FFCC-D5183755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597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3E7BF-FC41-BF41-1848-DD747B4D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2E5E24F-FE27-8E74-F9D5-1D75D202A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E7DFA96-7216-A0EC-C490-B355537E9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A2AD879-DF2C-2047-2F89-A4BBC306B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0FED7E3-E183-E049-1E61-9A5A5E292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AF9A433-E8F7-DD68-135E-B46BDBB5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4437E10-4DB2-8A86-BBA4-1D88BD13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E6498EE-8F14-E301-B918-9BE8947D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051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996AC-F128-E39A-A694-BDA95584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BEC5E68-30FE-174C-9441-3E3E70C8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0587DE4-97BB-1CA8-2985-F2A6889A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187A2A6-7730-D20B-9035-8D4A3F2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758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0899FCE-DB81-13A3-18F2-133B6F7E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4C8A071-7453-007B-B49C-6E3A066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07CAF4A-AEB7-AE32-6E65-9A9AF17C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684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57869-CC7F-1915-29F2-398F5D6E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82392E6-61DD-AE08-E780-B7C940AEA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278CDE7-4F0B-2050-CC01-3F3C8E7D6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D0351FB-3583-3727-2FF0-D77B487C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C290271-E232-3023-ACC6-D6152679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1AD6581-2B31-0277-80F9-29351DD0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362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75E35-F1E1-6AB5-471C-40D123FC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8DA20E4-6378-463C-4AB6-42AC083EE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48105B1-31E6-B685-ACB1-697E1D617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13AA30E-19C0-9F70-D149-241A2FCF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AC3CCE5-9C2A-61E6-CEF3-0EA66E1A3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C2552E0-FD7B-920E-1605-A21BD208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461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0C76FC7-E1F3-DB08-5708-EAAE39F4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5C3F17B-B79E-9EE7-EBC0-A60F71E0F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5AAB7BF-3FF4-C361-B84E-4D64BBFDC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CA1E4-3319-4DC4-8F76-03FA90929D8A}" type="datetimeFigureOut">
              <a:rPr lang="pt-PT" smtClean="0"/>
              <a:t>11/06/2026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392516-BA45-5C81-42EF-2A67B174A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6B7F762-0624-24FE-CDE5-DEB799357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74CFE-9B4B-430C-B113-669751A02D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639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customXml" Target="../ink/ink1.xml"/><Relationship Id="rId4" Type="http://schemas.openxmlformats.org/officeDocument/2006/relationships/hyperlink" Target="https://avillezad-demo.exploraworks.com/logi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ídeo 5" title="A partir das azul turquesa a partículas">
            <a:hlinkClick r:id="" action="ppaction://media"/>
            <a:extLst>
              <a:ext uri="{FF2B5EF4-FFF2-40B4-BE49-F238E27FC236}">
                <a16:creationId xmlns:a16="http://schemas.microsoft.com/office/drawing/2014/main" id="{E2D606A3-4692-8E0A-C1A7-5510D7B6C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Uma imagem com texto, Tipo de letra, Gráficos, tipografia&#10;&#10;Os conteúdos gerados por IA podem estar incorretos.">
            <a:extLst>
              <a:ext uri="{FF2B5EF4-FFF2-40B4-BE49-F238E27FC236}">
                <a16:creationId xmlns:a16="http://schemas.microsoft.com/office/drawing/2014/main" id="{38B50233-F710-8E99-A5AE-65069AEFE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7" y="289310"/>
            <a:ext cx="3691133" cy="91639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EB282EC-1A65-F63C-D8B9-20877682EC04}"/>
              </a:ext>
            </a:extLst>
          </p:cNvPr>
          <p:cNvSpPr txBox="1"/>
          <p:nvPr/>
        </p:nvSpPr>
        <p:spPr>
          <a:xfrm>
            <a:off x="1181100" y="3044279"/>
            <a:ext cx="9829800" cy="76944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latin typeface="Trajan Pro" panose="02020502050506020301" pitchFamily="18" charset="0"/>
              </a:rPr>
              <a:t>AVALIAÇÃO DE DESEMPENHO</a:t>
            </a:r>
          </a:p>
        </p:txBody>
      </p:sp>
    </p:spTree>
    <p:extLst>
      <p:ext uri="{BB962C8B-B14F-4D97-AF65-F5344CB8AC3E}">
        <p14:creationId xmlns:p14="http://schemas.microsoft.com/office/powerpoint/2010/main" val="38635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DBFE7-F933-5057-316B-0DAFBD50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005A0D7E-A98F-DCEA-DD01-66650A91C5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ABBEC085-1AE7-1970-E323-AC3A42E45A60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CA8606-AB7A-0DC1-4E90-5CAA3873EF5F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F61898-D8AB-918D-3A76-53A6727EA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1" y="1453217"/>
            <a:ext cx="4589585" cy="458958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D4297D-ED95-B7AD-FA97-207E68C72725}"/>
              </a:ext>
            </a:extLst>
          </p:cNvPr>
          <p:cNvSpPr txBox="1"/>
          <p:nvPr/>
        </p:nvSpPr>
        <p:spPr>
          <a:xfrm>
            <a:off x="5703505" y="2716795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Staff Assessment App UI/UX Design</a:t>
            </a:r>
            <a:endParaRPr lang="pt-P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CC438455-E564-7106-C245-60C0E228D2AC}"/>
                  </a:ext>
                </a:extLst>
              </p14:cNvPr>
              <p14:cNvContentPartPr/>
              <p14:nvPr/>
            </p14:nvContentPartPr>
            <p14:xfrm>
              <a:off x="6662160" y="2904120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CC438455-E564-7106-C245-60C0E228D2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52800" y="28947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09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698F-8964-643F-4878-BFDC9CE54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BC322CDD-8D6E-27F0-2D4D-E797787035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FC4020D6-250E-169C-71BA-88766829BEC8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7A59AA-50FF-1384-96D2-ABC4337EE1B0}"/>
              </a:ext>
            </a:extLst>
          </p:cNvPr>
          <p:cNvSpPr txBox="1"/>
          <p:nvPr/>
        </p:nvSpPr>
        <p:spPr>
          <a:xfrm>
            <a:off x="5236143" y="1414566"/>
            <a:ext cx="126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C7622E-CECD-10A6-333D-CB156F3A055D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DD1154-351C-219C-E10D-82FE7573A20D}"/>
              </a:ext>
            </a:extLst>
          </p:cNvPr>
          <p:cNvSpPr txBox="1"/>
          <p:nvPr/>
        </p:nvSpPr>
        <p:spPr>
          <a:xfrm>
            <a:off x="3128376" y="2691828"/>
            <a:ext cx="547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É E PARA QUE SERVE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961ED74-61B2-67A9-B4BD-2C6D940B0CC1}"/>
              </a:ext>
            </a:extLst>
          </p:cNvPr>
          <p:cNvSpPr txBox="1"/>
          <p:nvPr/>
        </p:nvSpPr>
        <p:spPr>
          <a:xfrm>
            <a:off x="389422" y="3581398"/>
            <a:ext cx="11413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avaliação de desempenho é um processo estruturado para analisar como cada colaborador está a desempenhar as suas funções, com base num conjunto de competências esperadas e num período de tempo concreto.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1B51492-5B2D-2E11-1153-3B9B86DCB815}"/>
              </a:ext>
            </a:extLst>
          </p:cNvPr>
          <p:cNvSpPr/>
          <p:nvPr/>
        </p:nvSpPr>
        <p:spPr>
          <a:xfrm>
            <a:off x="389422" y="4822257"/>
            <a:ext cx="2642536" cy="5486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ALINHAR AS PESSOAS COM A ESTRATÉGIA DA EMPRESA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30E7D8B-CBA0-A49F-1B2A-6DF549D346FE}"/>
              </a:ext>
            </a:extLst>
          </p:cNvPr>
          <p:cNvSpPr/>
          <p:nvPr/>
        </p:nvSpPr>
        <p:spPr>
          <a:xfrm>
            <a:off x="3323523" y="4822257"/>
            <a:ext cx="2642536" cy="5486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FERRAMENTA PARA DAR FEEDBACK ESTRUTURADO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319B409-0EFC-C868-46B9-0BDE53975E45}"/>
              </a:ext>
            </a:extLst>
          </p:cNvPr>
          <p:cNvSpPr/>
          <p:nvPr/>
        </p:nvSpPr>
        <p:spPr>
          <a:xfrm>
            <a:off x="6225943" y="4822257"/>
            <a:ext cx="2642536" cy="5486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DESENVOLVER PESSOAS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0538D8E-25DC-445D-1AAD-A51F66FA2F09}"/>
              </a:ext>
            </a:extLst>
          </p:cNvPr>
          <p:cNvSpPr/>
          <p:nvPr/>
        </p:nvSpPr>
        <p:spPr>
          <a:xfrm>
            <a:off x="9128363" y="4822257"/>
            <a:ext cx="2642536" cy="5486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APOIAR DECISÕES DE GESTÃO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786A2F8-7220-6C60-E2D1-43F3D6D5404C}"/>
              </a:ext>
            </a:extLst>
          </p:cNvPr>
          <p:cNvSpPr/>
          <p:nvPr/>
        </p:nvSpPr>
        <p:spPr>
          <a:xfrm>
            <a:off x="3323523" y="5768482"/>
            <a:ext cx="2642536" cy="5486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AJUSTE DE CONTAS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7DDAE3C-3FA7-57AF-4556-FE9EA0E614A5}"/>
              </a:ext>
            </a:extLst>
          </p:cNvPr>
          <p:cNvSpPr/>
          <p:nvPr/>
        </p:nvSpPr>
        <p:spPr>
          <a:xfrm>
            <a:off x="6225943" y="5768482"/>
            <a:ext cx="2642536" cy="5486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MOMENTO ISOLADO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6BCB6B6-CED9-8507-AA83-6C0A89B5074E}"/>
              </a:ext>
            </a:extLst>
          </p:cNvPr>
          <p:cNvSpPr/>
          <p:nvPr/>
        </p:nvSpPr>
        <p:spPr>
          <a:xfrm>
            <a:off x="9128363" y="5768482"/>
            <a:ext cx="2642536" cy="5486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CUMPRIR CALENDÁRIO</a:t>
            </a:r>
            <a:endParaRPr lang="pt-PT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0077C76-49BC-C6FC-D192-BA56D44F5D55}"/>
              </a:ext>
            </a:extLst>
          </p:cNvPr>
          <p:cNvSpPr txBox="1"/>
          <p:nvPr/>
        </p:nvSpPr>
        <p:spPr>
          <a:xfrm>
            <a:off x="389422" y="5858136"/>
            <a:ext cx="284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E O QUE NÃO É?</a:t>
            </a:r>
          </a:p>
        </p:txBody>
      </p:sp>
    </p:spTree>
    <p:extLst>
      <p:ext uri="{BB962C8B-B14F-4D97-AF65-F5344CB8AC3E}">
        <p14:creationId xmlns:p14="http://schemas.microsoft.com/office/powerpoint/2010/main" val="210162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057B6-F86D-3999-7FFD-35D3A4190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3242CD62-6FC9-3F4C-9DA3-24312376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7667266B-9303-97F7-57C8-76564F9271E5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0A2F2F-CB5F-CD67-1CDE-DA643539DFF9}"/>
              </a:ext>
            </a:extLst>
          </p:cNvPr>
          <p:cNvSpPr txBox="1"/>
          <p:nvPr/>
        </p:nvSpPr>
        <p:spPr>
          <a:xfrm>
            <a:off x="5236143" y="1414566"/>
            <a:ext cx="126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3E1119-12CA-35CC-6BC2-CD0FE17FD517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3596A3-FC26-9BA8-3F1A-8584892EE571}"/>
              </a:ext>
            </a:extLst>
          </p:cNvPr>
          <p:cNvSpPr txBox="1"/>
          <p:nvPr/>
        </p:nvSpPr>
        <p:spPr>
          <a:xfrm>
            <a:off x="3128376" y="2691828"/>
            <a:ext cx="547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É QUE AVALIAMOS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66F895-1098-346B-5E16-D77BF2A29B15}"/>
              </a:ext>
            </a:extLst>
          </p:cNvPr>
          <p:cNvSpPr txBox="1"/>
          <p:nvPr/>
        </p:nvSpPr>
        <p:spPr>
          <a:xfrm>
            <a:off x="1232034" y="3722879"/>
            <a:ext cx="990439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COMPETÊNCIAS!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570D2D-21C9-A337-AF00-51165DBE351E}"/>
              </a:ext>
            </a:extLst>
          </p:cNvPr>
          <p:cNvSpPr txBox="1"/>
          <p:nvPr/>
        </p:nvSpPr>
        <p:spPr>
          <a:xfrm>
            <a:off x="1232034" y="4553865"/>
            <a:ext cx="4687503" cy="30777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TÉCNICAS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C35C55-7722-EE13-AA13-5F9F1E32F130}"/>
              </a:ext>
            </a:extLst>
          </p:cNvPr>
          <p:cNvSpPr txBox="1"/>
          <p:nvPr/>
        </p:nvSpPr>
        <p:spPr>
          <a:xfrm>
            <a:off x="5983705" y="4553865"/>
            <a:ext cx="5152724" cy="30777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COMPORTAMENTAIS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CDEAC2-0AAB-0E37-3B80-F08511EEB1DE}"/>
              </a:ext>
            </a:extLst>
          </p:cNvPr>
          <p:cNvSpPr txBox="1"/>
          <p:nvPr/>
        </p:nvSpPr>
        <p:spPr>
          <a:xfrm>
            <a:off x="1167866" y="4861642"/>
            <a:ext cx="423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SEGURANÇA E SAÚDE NO TRABALHO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 DAS FERRAMENTAS E SISTEMAS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CONHECIMENTO DA CARTA / RECEITUÁRIO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23279D1-0430-C20F-BCC5-46DCD271CB98}"/>
              </a:ext>
            </a:extLst>
          </p:cNvPr>
          <p:cNvSpPr txBox="1"/>
          <p:nvPr/>
        </p:nvSpPr>
        <p:spPr>
          <a:xfrm>
            <a:off x="5919537" y="4880726"/>
            <a:ext cx="5216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ADAPTAÇÃO À MUDANÇA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 DE TEMPO E DA PRESSÃO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RELAÇÕES INTERPESSOAIS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APRESENTAÇÃO PESSOAL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PONTUALIDADE E ASSIDUIDADE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CAPACIDADE DE ANÁLISE</a:t>
            </a:r>
          </a:p>
        </p:txBody>
      </p:sp>
    </p:spTree>
    <p:extLst>
      <p:ext uri="{BB962C8B-B14F-4D97-AF65-F5344CB8AC3E}">
        <p14:creationId xmlns:p14="http://schemas.microsoft.com/office/powerpoint/2010/main" val="28929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  <p:bldP spid="17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A554B-1D74-8A86-3E91-4CC9141A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279637D3-3BC7-67CC-28CB-CFA08D8EF3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F852F91-F5FB-533C-AF7A-9F67D0090B0C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D53352-D929-499A-4C19-D701B81F917C}"/>
              </a:ext>
            </a:extLst>
          </p:cNvPr>
          <p:cNvSpPr txBox="1"/>
          <p:nvPr/>
        </p:nvSpPr>
        <p:spPr>
          <a:xfrm>
            <a:off x="5236143" y="1414566"/>
            <a:ext cx="126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CA8025-819D-95A1-2A17-FCFF43141931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A745084-36C2-A83B-A839-CE483C10965C}"/>
              </a:ext>
            </a:extLst>
          </p:cNvPr>
          <p:cNvSpPr txBox="1"/>
          <p:nvPr/>
        </p:nvSpPr>
        <p:spPr>
          <a:xfrm>
            <a:off x="1381226" y="2738005"/>
            <a:ext cx="8970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QUEM É O RESPONSÁVEL PELO SUCESSO DO PROCESSO DE AVALIAÇÃO DE DESEMPENHO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E6DA8F-5024-11F5-AEA4-C156A8CC7424}"/>
              </a:ext>
            </a:extLst>
          </p:cNvPr>
          <p:cNvSpPr/>
          <p:nvPr/>
        </p:nvSpPr>
        <p:spPr>
          <a:xfrm>
            <a:off x="2185939" y="4126234"/>
            <a:ext cx="2424562" cy="8596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AVALIADORES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12C1D2-5319-73CB-0395-3D5ABD7B6D98}"/>
              </a:ext>
            </a:extLst>
          </p:cNvPr>
          <p:cNvSpPr/>
          <p:nvPr/>
        </p:nvSpPr>
        <p:spPr>
          <a:xfrm>
            <a:off x="2185939" y="5250527"/>
            <a:ext cx="2424562" cy="8596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AVALIADOS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B60488-7440-F675-B691-A4E686625186}"/>
              </a:ext>
            </a:extLst>
          </p:cNvPr>
          <p:cNvSpPr/>
          <p:nvPr/>
        </p:nvSpPr>
        <p:spPr>
          <a:xfrm>
            <a:off x="6314173" y="4126234"/>
            <a:ext cx="3234540" cy="8596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CUMPRINDO O PROCESSO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CUMPRINDO PRAZOS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MANTENDO RIGOR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MANTENDO EXIGÊNCIA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BF16A49-0DFA-DE5A-4545-D73F24769A52}"/>
              </a:ext>
            </a:extLst>
          </p:cNvPr>
          <p:cNvSpPr/>
          <p:nvPr/>
        </p:nvSpPr>
        <p:spPr>
          <a:xfrm>
            <a:off x="6314173" y="5250526"/>
            <a:ext cx="3234540" cy="8596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CONHECENDO O PROCESSO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MANTENDO COMPROMETIMENTO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MANTENDO CURIOSIDADE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MANTENDO EXIGÊNCIA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F45F63-013C-87F9-075F-3201DC5F7E5E}"/>
              </a:ext>
            </a:extLst>
          </p:cNvPr>
          <p:cNvSpPr txBox="1"/>
          <p:nvPr/>
        </p:nvSpPr>
        <p:spPr>
          <a:xfrm>
            <a:off x="4947386" y="4379494"/>
            <a:ext cx="103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3B03BB2-403F-A7E3-0DDF-0A809FAAE570}"/>
              </a:ext>
            </a:extLst>
          </p:cNvPr>
          <p:cNvSpPr txBox="1"/>
          <p:nvPr/>
        </p:nvSpPr>
        <p:spPr>
          <a:xfrm>
            <a:off x="4942573" y="5495685"/>
            <a:ext cx="103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COMO?</a:t>
            </a:r>
          </a:p>
        </p:txBody>
      </p:sp>
    </p:spTree>
    <p:extLst>
      <p:ext uri="{BB962C8B-B14F-4D97-AF65-F5344CB8AC3E}">
        <p14:creationId xmlns:p14="http://schemas.microsoft.com/office/powerpoint/2010/main" val="132053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774FD-AE51-BD44-A024-544CD120A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6A6D7322-EB65-072C-AD61-3EF3F352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D4B94A40-9748-2ED6-C104-0F4CAD51A443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AD793D35-ACBF-CB59-20E4-7EF8CCA15D27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B0322AE0-3B03-C964-96EF-9060D4AA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79"/>
            <a:ext cx="12192000" cy="58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FFC2D-70F4-2324-A285-E3032020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5FF351AA-0972-9216-CA4F-C3F33392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C45F7C8D-3E2A-439B-49F2-AAF19DC2300B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A506D4-DF2F-A27D-FEAF-6C8FBC9BF22A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1DFCCF9-F848-A425-64F1-384F90893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78"/>
            <a:ext cx="12192000" cy="658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3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252BC-5810-B60E-27A0-522688A61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92E205FE-FF29-91E5-9776-70C0CE7ED8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1E4C426-C930-EF6E-0ACF-8F6DBEBAADE5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C9A5B-ACBE-35E2-6516-A0136162B76B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0D57D0-1305-CE77-DF87-BF9DA833D01C}"/>
              </a:ext>
            </a:extLst>
          </p:cNvPr>
          <p:cNvSpPr txBox="1"/>
          <p:nvPr/>
        </p:nvSpPr>
        <p:spPr>
          <a:xfrm>
            <a:off x="5236143" y="1414566"/>
            <a:ext cx="126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B280F7-C36C-7E43-8808-82A77CF13BFC}"/>
              </a:ext>
            </a:extLst>
          </p:cNvPr>
          <p:cNvSpPr txBox="1"/>
          <p:nvPr/>
        </p:nvSpPr>
        <p:spPr>
          <a:xfrm>
            <a:off x="1381226" y="2738005"/>
            <a:ext cx="897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O QUE ACONTECE NO FINAL DO CICLO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C29CD5-5DB4-FCFD-6BD5-0EFEF9694684}"/>
              </a:ext>
            </a:extLst>
          </p:cNvPr>
          <p:cNvSpPr/>
          <p:nvPr/>
        </p:nvSpPr>
        <p:spPr>
          <a:xfrm>
            <a:off x="1193533" y="4225487"/>
            <a:ext cx="2242686" cy="174217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4D0574D-3A98-C11A-8D95-C7AF0D81C7B7}"/>
              </a:ext>
            </a:extLst>
          </p:cNvPr>
          <p:cNvSpPr/>
          <p:nvPr/>
        </p:nvSpPr>
        <p:spPr>
          <a:xfrm>
            <a:off x="5058076" y="4225487"/>
            <a:ext cx="2242686" cy="174217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9BFC6D0-F1C8-1F4B-CC51-D8772C019936}"/>
              </a:ext>
            </a:extLst>
          </p:cNvPr>
          <p:cNvSpPr/>
          <p:nvPr/>
        </p:nvSpPr>
        <p:spPr>
          <a:xfrm>
            <a:off x="8927432" y="4225487"/>
            <a:ext cx="2242686" cy="174217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6B3C3B6-68F7-9CBE-17BC-E4F5179BCD44}"/>
              </a:ext>
            </a:extLst>
          </p:cNvPr>
          <p:cNvSpPr txBox="1"/>
          <p:nvPr/>
        </p:nvSpPr>
        <p:spPr>
          <a:xfrm>
            <a:off x="1176689" y="4607217"/>
            <a:ext cx="23822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DADOS CONCRETOS PARA:</a:t>
            </a:r>
          </a:p>
          <a:p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AUMENTAR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MOBILIZAR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658477-2859-AC3D-AF08-37C80A527433}"/>
              </a:ext>
            </a:extLst>
          </p:cNvPr>
          <p:cNvSpPr txBox="1"/>
          <p:nvPr/>
        </p:nvSpPr>
        <p:spPr>
          <a:xfrm>
            <a:off x="5074921" y="4607217"/>
            <a:ext cx="2382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PREMIAÇÃO</a:t>
            </a:r>
          </a:p>
          <a:p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DESENVOLVIMENTO…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31360B0-304D-A200-E599-EF798CA131A9}"/>
              </a:ext>
            </a:extLst>
          </p:cNvPr>
          <p:cNvSpPr txBox="1"/>
          <p:nvPr/>
        </p:nvSpPr>
        <p:spPr>
          <a:xfrm>
            <a:off x="8922619" y="4607217"/>
            <a:ext cx="238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PREPARAÇÃO PARA O CICLO</a:t>
            </a:r>
          </a:p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SEGUINTE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B7A409-EF8A-10CD-3D65-E7D922A86739}"/>
              </a:ext>
            </a:extLst>
          </p:cNvPr>
          <p:cNvSpPr txBox="1"/>
          <p:nvPr/>
        </p:nvSpPr>
        <p:spPr>
          <a:xfrm>
            <a:off x="635267" y="3509819"/>
            <a:ext cx="173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DE3A13-A6FC-8F83-1176-5971BD55C2FE}"/>
              </a:ext>
            </a:extLst>
          </p:cNvPr>
          <p:cNvSpPr txBox="1"/>
          <p:nvPr/>
        </p:nvSpPr>
        <p:spPr>
          <a:xfrm>
            <a:off x="4499810" y="3509819"/>
            <a:ext cx="173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57A097-33BF-C9C3-C736-6D7992594150}"/>
              </a:ext>
            </a:extLst>
          </p:cNvPr>
          <p:cNvSpPr txBox="1"/>
          <p:nvPr/>
        </p:nvSpPr>
        <p:spPr>
          <a:xfrm>
            <a:off x="8369166" y="3509819"/>
            <a:ext cx="173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76208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6C500-640D-0742-FECC-CE98FA548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4AF9F4F-5CDB-E4BB-7451-5A7997EEF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604393"/>
              </p:ext>
            </p:extLst>
          </p:nvPr>
        </p:nvGraphicFramePr>
        <p:xfrm>
          <a:off x="2032000" y="1032387"/>
          <a:ext cx="7888748" cy="5105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33AFBC8-0526-7B64-04FE-2CD0EB3A2134}"/>
              </a:ext>
            </a:extLst>
          </p:cNvPr>
          <p:cNvSpPr/>
          <p:nvPr/>
        </p:nvSpPr>
        <p:spPr>
          <a:xfrm>
            <a:off x="5396270" y="1848465"/>
            <a:ext cx="1160207" cy="2064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de Março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30A6951-07A6-2AE6-DACB-D6E83F97BF8A}"/>
              </a:ext>
            </a:extLst>
          </p:cNvPr>
          <p:cNvSpPr/>
          <p:nvPr/>
        </p:nvSpPr>
        <p:spPr>
          <a:xfrm>
            <a:off x="7465960" y="3325761"/>
            <a:ext cx="1160207" cy="2064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Junho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F82B1A3-0B6A-4382-2352-0F78761783B1}"/>
              </a:ext>
            </a:extLst>
          </p:cNvPr>
          <p:cNvSpPr/>
          <p:nvPr/>
        </p:nvSpPr>
        <p:spPr>
          <a:xfrm>
            <a:off x="6689212" y="5766619"/>
            <a:ext cx="1160207" cy="2064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Setembro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735FEFD-CE17-EA01-0243-758E69CDB7E2}"/>
              </a:ext>
            </a:extLst>
          </p:cNvPr>
          <p:cNvSpPr/>
          <p:nvPr/>
        </p:nvSpPr>
        <p:spPr>
          <a:xfrm>
            <a:off x="4132824" y="5766620"/>
            <a:ext cx="1160207" cy="2064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Dezembro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195BA58-9EFC-E6B3-4EEB-8D5E6ADF103B}"/>
              </a:ext>
            </a:extLst>
          </p:cNvPr>
          <p:cNvSpPr/>
          <p:nvPr/>
        </p:nvSpPr>
        <p:spPr>
          <a:xfrm>
            <a:off x="3287251" y="3296265"/>
            <a:ext cx="1160207" cy="2064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Fevereiro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2A3731E-A7FC-4E80-C2AF-122AE24C0DB8}"/>
              </a:ext>
            </a:extLst>
          </p:cNvPr>
          <p:cNvSpPr/>
          <p:nvPr/>
        </p:nvSpPr>
        <p:spPr>
          <a:xfrm rot="19077492">
            <a:off x="3639346" y="1498539"/>
            <a:ext cx="1160207" cy="52660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Apresentação de objetivos ano n +1</a:t>
            </a:r>
          </a:p>
        </p:txBody>
      </p:sp>
    </p:spTree>
    <p:extLst>
      <p:ext uri="{BB962C8B-B14F-4D97-AF65-F5344CB8AC3E}">
        <p14:creationId xmlns:p14="http://schemas.microsoft.com/office/powerpoint/2010/main" val="339946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66809-837B-9468-3A72-05306BE2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ipo de letra, texto, branco, Gráficos&#10;&#10;Os conteúdos gerados por IA podem estar incorretos.">
            <a:extLst>
              <a:ext uri="{FF2B5EF4-FFF2-40B4-BE49-F238E27FC236}">
                <a16:creationId xmlns:a16="http://schemas.microsoft.com/office/drawing/2014/main" id="{B80D928E-ADBE-4C48-6206-DC01B203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72" y="174197"/>
            <a:ext cx="1979304" cy="536226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4A8AF62C-143B-0871-588F-11A33FD9F857}"/>
              </a:ext>
            </a:extLst>
          </p:cNvPr>
          <p:cNvCxnSpPr>
            <a:cxnSpLocks/>
          </p:cNvCxnSpPr>
          <p:nvPr/>
        </p:nvCxnSpPr>
        <p:spPr>
          <a:xfrm flipH="1">
            <a:off x="295275" y="815198"/>
            <a:ext cx="1173270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BCAEAC-9F86-9192-95A1-E96A2927316A}"/>
              </a:ext>
            </a:extLst>
          </p:cNvPr>
          <p:cNvSpPr txBox="1"/>
          <p:nvPr/>
        </p:nvSpPr>
        <p:spPr>
          <a:xfrm>
            <a:off x="5236143" y="1414566"/>
            <a:ext cx="126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F15782-D14F-2708-C19C-760B3800E0A6}"/>
              </a:ext>
            </a:extLst>
          </p:cNvPr>
          <p:cNvSpPr txBox="1"/>
          <p:nvPr/>
        </p:nvSpPr>
        <p:spPr>
          <a:xfrm>
            <a:off x="227061" y="393479"/>
            <a:ext cx="54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  <a:latin typeface="Trajan Pro" panose="02020502050506020301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AVALIAÇÃO DE DESEMPENHO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81380E3-0F3C-65E3-D2C6-1B3F7B65A5D3}"/>
              </a:ext>
            </a:extLst>
          </p:cNvPr>
          <p:cNvSpPr txBox="1"/>
          <p:nvPr/>
        </p:nvSpPr>
        <p:spPr>
          <a:xfrm>
            <a:off x="1381226" y="2738005"/>
            <a:ext cx="897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 COMO É QUE VAI FUNCIONAR REALMENTE</a:t>
            </a:r>
          </a:p>
        </p:txBody>
      </p:sp>
      <p:pic>
        <p:nvPicPr>
          <p:cNvPr id="4" name="Imagem 3" descr="Uma imagem com texto, captura de ecrã, design&#10;&#10;Os conteúdos gerados por IA podem estar incorretos.">
            <a:extLst>
              <a:ext uri="{FF2B5EF4-FFF2-40B4-BE49-F238E27FC236}">
                <a16:creationId xmlns:a16="http://schemas.microsoft.com/office/drawing/2014/main" id="{17AE750F-E4DA-45D3-B884-258E6FC7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384" y="3429000"/>
            <a:ext cx="7072428" cy="28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47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262</Words>
  <Application>Microsoft Office PowerPoint</Application>
  <PresentationFormat>Ecrã Panorâmico</PresentationFormat>
  <Paragraphs>78</Paragraphs>
  <Slides>10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Trajan Pro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Duarte Meneses</dc:creator>
  <cp:lastModifiedBy>Duarte Meneses</cp:lastModifiedBy>
  <cp:revision>1</cp:revision>
  <dcterms:created xsi:type="dcterms:W3CDTF">2026-02-10T17:06:18Z</dcterms:created>
  <dcterms:modified xsi:type="dcterms:W3CDTF">2026-06-11T10:27:30Z</dcterms:modified>
</cp:coreProperties>
</file>